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7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8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72" r:id="rId2"/>
    <p:sldId id="275" r:id="rId3"/>
    <p:sldId id="273" r:id="rId4"/>
    <p:sldId id="276" r:id="rId5"/>
    <p:sldId id="274" r:id="rId6"/>
    <p:sldId id="277" r:id="rId7"/>
    <p:sldId id="278" r:id="rId8"/>
    <p:sldId id="279" r:id="rId9"/>
    <p:sldId id="28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90" r:id="rId20"/>
    <p:sldId id="291" r:id="rId21"/>
    <p:sldId id="292" r:id="rId22"/>
    <p:sldId id="294" r:id="rId23"/>
    <p:sldId id="293" r:id="rId24"/>
    <p:sldId id="295" r:id="rId2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57"/>
    <p:restoredTop sz="94618"/>
  </p:normalViewPr>
  <p:slideViewPr>
    <p:cSldViewPr snapToGrid="0">
      <p:cViewPr>
        <p:scale>
          <a:sx n="385" d="100"/>
          <a:sy n="385" d="100"/>
        </p:scale>
        <p:origin x="32" y="-7384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0F106-1254-594F-ADD2-CF823DAE9614}" type="datetimeFigureOut">
              <a:rPr lang="en-GB" smtClean="0"/>
              <a:t>27/05/2025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F930C-159C-0646-BD90-4BC710A0A9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4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D508-AD1C-DEDA-6855-E387BBC8C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21AB2-F064-7B7C-6201-BD4D2E321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3C70F-0C66-7A06-462A-6D0F25DCB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5229-CAFE-E685-3BF1-D15621CEC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97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3990-0D91-FA0B-C593-70BD59B1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507B1-7691-B5B6-B2B7-0417835CB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83C5D-1028-85F4-4BF2-9B480CA5F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3E35-C727-9E7B-2020-57B5CB9CB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650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B0033-3E3F-9724-7BE9-600D141C9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3589B-A60D-0660-B2DC-32C8EDF9D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65CAB-3DD5-39E2-A859-F4D2ACCA2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FF118-AE58-CDF7-610E-993B4EFFF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573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1DC8B-4DD2-1369-A22D-4C5EFF160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F4106-E028-5B43-750E-F3841A7CB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76F22-9627-24F1-BC78-40DF9F56E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7C314-5E70-E411-ED49-58ADEE021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315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0912-2552-6CFB-BDE3-7E937BEF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B82DD-3563-ADA8-17CD-FA3CD06F2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EA940-8F73-56D5-04F1-509BD6EEF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8AE2D-6D8E-8CFB-C263-EFCF9C1A3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42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F191-76FB-79FA-C9C4-F620E0E2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8F90D0-9336-A23D-AC31-9A3864C68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70994-2954-73F6-F4EE-AE416B83A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CECFE-D10E-9F36-F5CE-4D36D0FE1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138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93F8-29B6-FCBC-FCD9-49180701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466E3-1197-63B7-7BB2-A973510A2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223CF-7215-EBC6-977D-11D348EAC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10B1F-ADB6-53BE-4BD0-1941A0876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19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42E7E-8AC3-EB6A-870D-4966930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60246-561B-767D-A7B5-78DE1DC14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BE975-25C2-3813-B04F-902A6A317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B2A9-94E5-B329-10D2-29AE8DE95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23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36788-946B-1DD3-EC6E-46A680726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0B2D4-2FFB-BD87-6E9B-03787335E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E04EC-0953-ACA0-616B-06C21EE07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D7F36-3C6B-7C92-A46A-00CC5FEE3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124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493BD-A777-6127-BDFB-B2AD3B600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7A02E-AFBC-F02B-B4F6-486570F6C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A1A3E-6DA7-2585-025B-4D87A29CC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C5693-C677-E896-610A-1996192AB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270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33CE2-8C40-481D-660A-CDD3ECAE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AB5C1-BA95-522C-A377-CE8AE88F2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6A12F-BBEF-C437-E74B-FBA68EF73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7BB5C-8788-1C0B-5EE6-307FE4088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45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729B-E4D7-F383-1DC1-0F9E6C99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C1231-1C21-9C81-8967-09C647FF1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A4BA5-5C93-BBC7-83D1-06DBC049A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0655D-9D77-D1CE-2AAD-0A4A3ACFD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612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6DBE-149B-89FF-157E-48B3A41B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7D568-A05C-44A4-4BAE-1DAC34C22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AA0D8-9746-34EA-079F-5D38C5BB7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B8AF0-F4E9-18B6-9D42-E53473BE5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641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4614-E4D5-5660-AEB1-28AFD9D2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00832-B32A-EFC9-857F-90494075F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98623-8684-F99C-D1D2-1779268BF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708BD-65BA-B3E9-1922-7EFF59691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738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DB02E-9F6E-B305-8F0A-7616570B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143B5-4629-E5F0-2592-F506EEDF9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7D9BA-E469-0182-C92D-AABC71394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D5756-F98F-746A-ED2D-C9ACED553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318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BC438-C292-B194-1F49-B6358D71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CF94A-C850-42A5-41F5-F260B0F29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FA26F-45FB-1513-2D60-FC435FFAE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C3BF5-DB8B-9654-858A-6BE81C549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830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4BC98-DE20-E296-9452-AE769297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886EA-DA0B-F0D1-296D-0110D057C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ADB9F-8EE9-75DE-1C73-FE35AD4BD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3F55-7953-02B0-C997-B319CFF6B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71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505E-3387-7ED7-ADF5-B86CE6A7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C2D35-D964-313B-2A26-6233A75FF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BDB45-C5C6-2782-E3A3-716B0289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AA143-1174-D34C-B5C5-EE1849D8E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57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2EB58-6007-5214-2B6B-98FA96819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E6B95-0EA8-96FB-B8B4-F21A062BF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2C370-745C-A678-6544-2840A0C9F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6134A-41D2-E107-C893-3A00B43C6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69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901C-F22C-BF50-9F83-359AEA07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A9690-1A7B-B967-4D1C-807706D0B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353D5-3D13-4762-650A-6698F9E72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499F6-4E96-08B2-E1E6-04EEF2ED9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35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D639-96D4-F4B9-1A49-AD10B597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7F1E3-6D65-11C7-8A4F-CAAA9ACE4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8B521-C3D3-E24E-9877-BE3EC0930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4521-FDF1-B049-21BC-AF6B97080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24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1DF14-5934-2350-56A1-A43371581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5DC2D-C018-3241-BF46-D48EAADEE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DADDE9-83A5-6503-DCC4-D24CBA61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C230-5F21-A2DB-10A0-537531BD7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100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F82A2-8AF9-EB0B-7D35-5AF6A9BE2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E3290-6A91-6045-AF1F-A0BB9501B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21AB6-5DCE-E1CA-534C-065F0CFA4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DC107-3726-29C4-7D78-8085DDBB3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369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C72A3-BF92-E0A4-AA8C-36FD3C42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B6D54-55AA-3C0F-C010-13012E30F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3DCA12-67E0-C5F1-38C3-BE964B535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6E43-B766-16E5-EBA5-F159FEA10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22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364C6172-8BDB-8849-9406-C51044D0EFED}" type="datetime1">
              <a:rPr lang="en-US" smtClean="0"/>
              <a:t>5/27/25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2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03E31C8-42EC-E54A-85A1-28C2202163AC}" type="datetime1">
              <a:rPr lang="en-US" smtClean="0"/>
              <a:t>5/27/25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3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FD7DA3C-37EF-B942-BE89-4DF5EFD4D3F3}" type="datetime1">
              <a:rPr lang="en-US" smtClean="0"/>
              <a:t>5/27/25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02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655D452-1A12-D94F-BC2B-43F8CE57B0F0}" type="datetime1">
              <a:rPr lang="en-US" smtClean="0"/>
              <a:t>5/27/25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4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D674628-76E9-1645-9582-70D8218785B5}" type="datetime1">
              <a:rPr lang="en-US" smtClean="0"/>
              <a:t>5/27/25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9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7986798D-A18F-C34B-B714-73A8057BCEA9}" type="datetime1">
              <a:rPr lang="en-US" smtClean="0"/>
              <a:t>5/27/25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78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510C470B-5E2F-5347-8129-DFE7D1E4F971}" type="datetime1">
              <a:rPr lang="en-US" smtClean="0"/>
              <a:t>5/27/25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63A763B5-7984-0648-B3AF-79D809BFD983}" type="datetime1">
              <a:rPr lang="en-US" smtClean="0"/>
              <a:t>5/27/25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52E6036-34A0-6F4E-AD32-24F27AEDC59E}" type="datetime1">
              <a:rPr lang="en-US" smtClean="0"/>
              <a:t>5/27/25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8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2A260E53-1D9E-B34F-B331-180AE66F465A}" type="datetime1">
              <a:rPr lang="en-US" smtClean="0"/>
              <a:t>5/27/25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6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1AD1C737-41EC-4E47-9041-EA523B4FE526}" type="datetime1">
              <a:rPr lang="en-US" smtClean="0"/>
              <a:t>5/27/25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3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7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5797-249B-22C7-74E7-F208BFC7E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D0D66B8-ABB9-D167-A599-A36935FFD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8" name="Picture 7" descr="A screenshot of a diagram&#10;&#10;AI-generated content may be incorrect.">
            <a:extLst>
              <a:ext uri="{FF2B5EF4-FFF2-40B4-BE49-F238E27FC236}">
                <a16:creationId xmlns:a16="http://schemas.microsoft.com/office/drawing/2014/main" id="{07F67525-7C45-BBCA-D53E-D14051D2C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19" y="0"/>
            <a:ext cx="6520962" cy="9906000"/>
          </a:xfrm>
          <a:prstGeom prst="rect">
            <a:avLst/>
          </a:prstGeom>
        </p:spPr>
      </p:pic>
      <p:pic>
        <p:nvPicPr>
          <p:cNvPr id="14" name="Picture 1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0DC4883-0DF0-400F-3D9B-0501C7DB1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16" name="Picture 1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03065A6-F7D5-58B9-AA46-2F6B0FC80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539-2BE8-F8A6-D0EB-422D9038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apers with text&#10;&#10;AI-generated content may be incorrect.">
            <a:extLst>
              <a:ext uri="{FF2B5EF4-FFF2-40B4-BE49-F238E27FC236}">
                <a16:creationId xmlns:a16="http://schemas.microsoft.com/office/drawing/2014/main" id="{67C032AD-41E2-8035-55FB-C1A0D5D0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group of papers with text&#10;&#10;AI-generated content may be incorrect.">
            <a:extLst>
              <a:ext uri="{FF2B5EF4-FFF2-40B4-BE49-F238E27FC236}">
                <a16:creationId xmlns:a16="http://schemas.microsoft.com/office/drawing/2014/main" id="{292ECA4C-E766-1439-8472-2651CF49C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group of papers with text&#10;&#10;AI-generated content may be incorrect.">
            <a:extLst>
              <a:ext uri="{FF2B5EF4-FFF2-40B4-BE49-F238E27FC236}">
                <a16:creationId xmlns:a16="http://schemas.microsoft.com/office/drawing/2014/main" id="{52E172AE-B94A-8B49-89F8-412FEBC34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2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F55C8-CEC1-0919-1584-0579D544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B01AC9EC-AA3F-BA66-3398-A6508253E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F981FF72-ED4C-37F7-BD5E-C9AFD63D5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94906C94-E85A-2C49-6622-FBC816FAE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1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4B13-75E2-62ED-A409-9A71615B5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orange and black text&#10;&#10;AI-generated content may be incorrect.">
            <a:extLst>
              <a:ext uri="{FF2B5EF4-FFF2-40B4-BE49-F238E27FC236}">
                <a16:creationId xmlns:a16="http://schemas.microsoft.com/office/drawing/2014/main" id="{F73330FB-B2C9-9455-58A8-5BFAF9222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901A33-4C8C-7886-ECBC-08B10EED5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group of orange rectangular papers with black text&#10;&#10;AI-generated content may be incorrect.">
            <a:extLst>
              <a:ext uri="{FF2B5EF4-FFF2-40B4-BE49-F238E27FC236}">
                <a16:creationId xmlns:a16="http://schemas.microsoft.com/office/drawing/2014/main" id="{C8FB6395-F308-9CCB-F66A-B4FBB5C70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15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8934E-E49B-DDEE-DC84-0EACB139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3B1DA7-D122-C865-2777-811CDD1A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43FD68-B120-22B5-1047-F31C6A096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A65D55-BBB5-8AD4-D8EC-FEDE300F7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83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0D863-DCF4-E3D4-BF19-0CFC36293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information cards&#10;&#10;AI-generated content may be incorrect.">
            <a:extLst>
              <a:ext uri="{FF2B5EF4-FFF2-40B4-BE49-F238E27FC236}">
                <a16:creationId xmlns:a16="http://schemas.microsoft.com/office/drawing/2014/main" id="{3E3AFBDC-079D-B1A2-7EC3-F08C2E196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group of blue and orange papers&#10;&#10;AI-generated content may be incorrect.">
            <a:extLst>
              <a:ext uri="{FF2B5EF4-FFF2-40B4-BE49-F238E27FC236}">
                <a16:creationId xmlns:a16="http://schemas.microsoft.com/office/drawing/2014/main" id="{96050CE5-AF72-7EE2-BA27-E9E8FBD17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group of blue and orange papers&#10;&#10;AI-generated content may be incorrect.">
            <a:extLst>
              <a:ext uri="{FF2B5EF4-FFF2-40B4-BE49-F238E27FC236}">
                <a16:creationId xmlns:a16="http://schemas.microsoft.com/office/drawing/2014/main" id="{1A31A406-2DA6-1A59-5F4B-0663253B4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2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972DB-0193-26BA-8D1A-DED76731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4A00F88-D282-DBB7-54BA-0B40AE139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28C4898-2D95-79D4-CFAA-AC3401C81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B0FB8E2-2BFE-7EED-7F9B-84294356D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78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FE659-C28A-EF6F-25F7-E63A0160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paper with text&#10;&#10;AI-generated content may be incorrect.">
            <a:extLst>
              <a:ext uri="{FF2B5EF4-FFF2-40B4-BE49-F238E27FC236}">
                <a16:creationId xmlns:a16="http://schemas.microsoft.com/office/drawing/2014/main" id="{3D7C5497-B01E-25CA-5AE1-D9776B7E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blue rectangular paper with text&#10;&#10;AI-generated content may be incorrect.">
            <a:extLst>
              <a:ext uri="{FF2B5EF4-FFF2-40B4-BE49-F238E27FC236}">
                <a16:creationId xmlns:a16="http://schemas.microsoft.com/office/drawing/2014/main" id="{B8176DF9-5677-7C7F-0CC2-D2FB434BE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blue rectangular paper with text&#10;&#10;AI-generated content may be incorrect.">
            <a:extLst>
              <a:ext uri="{FF2B5EF4-FFF2-40B4-BE49-F238E27FC236}">
                <a16:creationId xmlns:a16="http://schemas.microsoft.com/office/drawing/2014/main" id="{F3183440-FB51-49E9-E380-27D64B16E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5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5CEAC-3938-3CA5-A6D9-97F6A960C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09CBAC18-4AA5-4483-3A7C-1A3A81D3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52DDA90B-61C9-8FC3-F81F-A213F5FE8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FC3360EC-6CF7-A209-9333-4BADAC5BD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358CA-7F23-8823-4AAB-179134532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sign with black text&#10;&#10;AI-generated content may be incorrect.">
            <a:extLst>
              <a:ext uri="{FF2B5EF4-FFF2-40B4-BE49-F238E27FC236}">
                <a16:creationId xmlns:a16="http://schemas.microsoft.com/office/drawing/2014/main" id="{3B3DE98A-A777-6391-6D63-BC8A97F7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yellow and blue sign with black text&#10;&#10;AI-generated content may be incorrect.">
            <a:extLst>
              <a:ext uri="{FF2B5EF4-FFF2-40B4-BE49-F238E27FC236}">
                <a16:creationId xmlns:a16="http://schemas.microsoft.com/office/drawing/2014/main" id="{ED8550D6-0EB5-DC1E-2DC8-36960F4FC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yellow and blue sign with black text&#10;&#10;AI-generated content may be incorrect.">
            <a:extLst>
              <a:ext uri="{FF2B5EF4-FFF2-40B4-BE49-F238E27FC236}">
                <a16:creationId xmlns:a16="http://schemas.microsoft.com/office/drawing/2014/main" id="{E13B3C95-C448-7662-3DD9-FD1D0F055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7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82C4-DA5E-B808-B47E-DDC50AAB9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ame&#10;&#10;AI-generated content may be incorrect.">
            <a:extLst>
              <a:ext uri="{FF2B5EF4-FFF2-40B4-BE49-F238E27FC236}">
                <a16:creationId xmlns:a16="http://schemas.microsoft.com/office/drawing/2014/main" id="{C823CEBE-403C-5BD5-C6AF-803486B8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9D23A92B-85FE-840E-7335-A99111588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EA88FB00-1A16-93E1-F28C-1A4B4DBF3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1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FD35-BB84-1B1C-40D4-5581FBDF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06458E08-D06C-E41E-7B2E-915119DD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close-up of a card&#10;&#10;AI-generated content may be incorrect.">
            <a:extLst>
              <a:ext uri="{FF2B5EF4-FFF2-40B4-BE49-F238E27FC236}">
                <a16:creationId xmlns:a16="http://schemas.microsoft.com/office/drawing/2014/main" id="{75D3FBB7-4878-8525-803E-D7FD9833F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 descr="A close-up of a card&#10;&#10;AI-generated content may be incorrect.">
            <a:extLst>
              <a:ext uri="{FF2B5EF4-FFF2-40B4-BE49-F238E27FC236}">
                <a16:creationId xmlns:a16="http://schemas.microsoft.com/office/drawing/2014/main" id="{0F4EC8DD-0728-B3B8-8B60-667D7E4B6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E123F-7718-E5FF-99ED-7E3F6E675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sign&#10;&#10;AI-generated content may be incorrect.">
            <a:extLst>
              <a:ext uri="{FF2B5EF4-FFF2-40B4-BE49-F238E27FC236}">
                <a16:creationId xmlns:a16="http://schemas.microsoft.com/office/drawing/2014/main" id="{6C928A30-C69D-3A17-6EFA-0FFD1ED4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oup of yellow rectangular signs&#10;&#10;AI-generated content may be incorrect.">
            <a:extLst>
              <a:ext uri="{FF2B5EF4-FFF2-40B4-BE49-F238E27FC236}">
                <a16:creationId xmlns:a16="http://schemas.microsoft.com/office/drawing/2014/main" id="{9AB863A0-5FD2-29BA-7AFD-8C49F2EA0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group of yellow rectangular signs&#10;&#10;AI-generated content may be incorrect.">
            <a:extLst>
              <a:ext uri="{FF2B5EF4-FFF2-40B4-BE49-F238E27FC236}">
                <a16:creationId xmlns:a16="http://schemas.microsoft.com/office/drawing/2014/main" id="{D6234080-A511-5F9E-2BEC-E2B285328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0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9B498-0D4C-C4B2-53AF-88F65074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ards with text&#10;&#10;AI-generated content may be incorrect.">
            <a:extLst>
              <a:ext uri="{FF2B5EF4-FFF2-40B4-BE49-F238E27FC236}">
                <a16:creationId xmlns:a16="http://schemas.microsoft.com/office/drawing/2014/main" id="{23846EC2-73FF-27FE-5234-73F46985B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oup of cards with text&#10;&#10;AI-generated content may be incorrect.">
            <a:extLst>
              <a:ext uri="{FF2B5EF4-FFF2-40B4-BE49-F238E27FC236}">
                <a16:creationId xmlns:a16="http://schemas.microsoft.com/office/drawing/2014/main" id="{0EA97BAD-D6B9-EDA1-9ED5-2F5C782A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group of cards with text&#10;&#10;AI-generated content may be incorrect.">
            <a:extLst>
              <a:ext uri="{FF2B5EF4-FFF2-40B4-BE49-F238E27FC236}">
                <a16:creationId xmlns:a16="http://schemas.microsoft.com/office/drawing/2014/main" id="{C4523983-A2E8-648D-3FEC-BE24B4F97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2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5F1AA-87D8-F2E5-A7A3-B12D5D25A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021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A6495-0501-6A6B-FA08-293FAC40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7FB9563-B591-397B-ADA8-D70FFB2F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C3DA2C3-C7C5-0201-12C7-7EF190660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0E18F71-601A-2B8F-0452-F5577BB60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7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1E682-921B-5E44-0DCE-9DE2B201B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61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6C924-397C-56FB-0C1B-BF5FF168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iagram&#10;&#10;AI-generated content may be incorrect.">
            <a:extLst>
              <a:ext uri="{FF2B5EF4-FFF2-40B4-BE49-F238E27FC236}">
                <a16:creationId xmlns:a16="http://schemas.microsoft.com/office/drawing/2014/main" id="{5F85E318-37A9-13D6-502E-F5CEE9E9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4" name="Picture 3" descr="A screenshot of a diagram&#10;&#10;AI-generated content may be incorrect.">
            <a:extLst>
              <a:ext uri="{FF2B5EF4-FFF2-40B4-BE49-F238E27FC236}">
                <a16:creationId xmlns:a16="http://schemas.microsoft.com/office/drawing/2014/main" id="{BD649F7C-AC69-4653-88A4-1DF7C2D26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 descr="A screenshot of a diagram&#10;&#10;AI-generated content may be incorrect.">
            <a:extLst>
              <a:ext uri="{FF2B5EF4-FFF2-40B4-BE49-F238E27FC236}">
                <a16:creationId xmlns:a16="http://schemas.microsoft.com/office/drawing/2014/main" id="{E3D5F39A-EDE4-F82E-6ACC-2B90DB4CA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3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085-CBCC-0DDB-90FE-73612B00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D0EE52C3-3174-0CE9-FB4A-7B82855D9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close-up of a document&#10;&#10;AI-generated content may be incorrect.">
            <a:extLst>
              <a:ext uri="{FF2B5EF4-FFF2-40B4-BE49-F238E27FC236}">
                <a16:creationId xmlns:a16="http://schemas.microsoft.com/office/drawing/2014/main" id="{1D3CC020-9E8D-D86A-B2D4-95949258A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 descr="A close-up of a document&#10;&#10;AI-generated content may be incorrect.">
            <a:extLst>
              <a:ext uri="{FF2B5EF4-FFF2-40B4-BE49-F238E27FC236}">
                <a16:creationId xmlns:a16="http://schemas.microsoft.com/office/drawing/2014/main" id="{610332F0-56BE-F6A8-9FC1-30BB86624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0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8CE21-127E-02D5-FE3A-72CB5F74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5DC9E7D7-9CF4-1AE1-7893-FD4E5B0A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E1421533-BD45-F9F4-1A32-7C2FBFB81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180B2842-9AC6-3581-5DE3-8A33AC0A0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1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5D33-DED6-A1A8-85F7-3C23378CA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A89155D3-B0ED-BDE6-3D70-A2B40FA17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yellow and black text&#10;&#10;AI-generated content may be incorrect.">
            <a:extLst>
              <a:ext uri="{FF2B5EF4-FFF2-40B4-BE49-F238E27FC236}">
                <a16:creationId xmlns:a16="http://schemas.microsoft.com/office/drawing/2014/main" id="{CA8AFDFD-A2FD-3AFD-D8D8-4BE099966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 descr="A yellow and black text&#10;&#10;AI-generated content may be incorrect.">
            <a:extLst>
              <a:ext uri="{FF2B5EF4-FFF2-40B4-BE49-F238E27FC236}">
                <a16:creationId xmlns:a16="http://schemas.microsoft.com/office/drawing/2014/main" id="{807D3C70-D770-BC63-6C52-3DCF9174E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420F2-B7AD-4787-E871-191D3200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7724C492-885D-EFAA-BA7B-CDB73E12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06CFE380-91FF-F627-7822-A0EF4BAD4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A8C9A2B4-C205-8585-DE48-D9DD576F4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8" name="Picture 7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7B0285A5-2C27-CFDE-8947-B57A573E4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8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67BC-4C16-7ED2-C0E7-A2C50F625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ue rectangles with text&#10;&#10;AI-generated content may be incorrect.">
            <a:extLst>
              <a:ext uri="{FF2B5EF4-FFF2-40B4-BE49-F238E27FC236}">
                <a16:creationId xmlns:a16="http://schemas.microsoft.com/office/drawing/2014/main" id="{8DD91211-E845-982B-E2FA-F42131681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een rectangular paper with black text&#10;&#10;AI-generated content may be incorrect.">
            <a:extLst>
              <a:ext uri="{FF2B5EF4-FFF2-40B4-BE49-F238E27FC236}">
                <a16:creationId xmlns:a16="http://schemas.microsoft.com/office/drawing/2014/main" id="{BF4FB913-799E-F638-21F2-F60A3A5B3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green rectangular paper with black text&#10;&#10;AI-generated content may be incorrect.">
            <a:extLst>
              <a:ext uri="{FF2B5EF4-FFF2-40B4-BE49-F238E27FC236}">
                <a16:creationId xmlns:a16="http://schemas.microsoft.com/office/drawing/2014/main" id="{8904C0BB-8A45-0928-9C7F-60556F10D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8" name="Picture 7" descr="A green rectangular paper with black text&#10;&#10;AI-generated content may be incorrect.">
            <a:extLst>
              <a:ext uri="{FF2B5EF4-FFF2-40B4-BE49-F238E27FC236}">
                <a16:creationId xmlns:a16="http://schemas.microsoft.com/office/drawing/2014/main" id="{E0B96748-775E-F7FB-6B4B-714AB81E2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4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1A100-8D43-9E4A-384E-850BBF47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341D1D-7F86-0A0D-C338-7C0C1BB0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9C4554-8976-AB41-849A-D67702746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3CEFDC-C302-91B0-D5FF-595B86695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94C6F2-0CB9-59FE-5373-A5C143A78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5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92FCBF87D49B42A292C3CE9A4D3B76" ma:contentTypeVersion="15" ma:contentTypeDescription="Create a new document." ma:contentTypeScope="" ma:versionID="2018adbfa8fe7c07b7d14a0efbd30fdc">
  <xsd:schema xmlns:xsd="http://www.w3.org/2001/XMLSchema" xmlns:xs="http://www.w3.org/2001/XMLSchema" xmlns:p="http://schemas.microsoft.com/office/2006/metadata/properties" xmlns:ns2="12e78213-ec31-4378-9b3d-1b4fd2bbf3da" xmlns:ns3="0a71df36-a7b6-478d-9516-deb0f2957004" targetNamespace="http://schemas.microsoft.com/office/2006/metadata/properties" ma:root="true" ma:fieldsID="6059fb5f0f0858b7740d5d09793f75b8" ns2:_="" ns3:_="">
    <xsd:import namespace="12e78213-ec31-4378-9b3d-1b4fd2bbf3da"/>
    <xsd:import namespace="0a71df36-a7b6-478d-9516-deb0f29570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e78213-ec31-4378-9b3d-1b4fd2bbf3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103e67f-0598-4a90-8a4a-cec34b03bf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71df36-a7b6-478d-9516-deb0f295700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2e78213-ec31-4378-9b3d-1b4fd2bbf3d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F188590-BA50-4B9E-A52A-93D887E3FA11}"/>
</file>

<file path=customXml/itemProps2.xml><?xml version="1.0" encoding="utf-8"?>
<ds:datastoreItem xmlns:ds="http://schemas.openxmlformats.org/officeDocument/2006/customXml" ds:itemID="{56B40D01-ABB6-4315-A7EC-FC7A8C4770E5}"/>
</file>

<file path=customXml/itemProps3.xml><?xml version="1.0" encoding="utf-8"?>
<ds:datastoreItem xmlns:ds="http://schemas.openxmlformats.org/officeDocument/2006/customXml" ds:itemID="{004E9250-C6A1-40FB-B1E4-CA6BC798C32C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633</TotalTime>
  <Words>24</Words>
  <Application>Microsoft Macintosh PowerPoint</Application>
  <PresentationFormat>A4 Paper (210x297 mm)</PresentationFormat>
  <Paragraphs>24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Gareth Lewis</dc:creator>
  <cp:lastModifiedBy>Lewis, Gareth</cp:lastModifiedBy>
  <cp:revision>33</cp:revision>
  <cp:lastPrinted>2025-05-27T09:19:32Z</cp:lastPrinted>
  <dcterms:created xsi:type="dcterms:W3CDTF">2025-01-09T11:41:50Z</dcterms:created>
  <dcterms:modified xsi:type="dcterms:W3CDTF">2025-05-27T09:47:47Z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0ba2b7-5de7-4484-a37b-2ffba5b6743f_Enabled">
    <vt:lpwstr>true</vt:lpwstr>
  </property>
  <property fmtid="{D5CDD505-2E9C-101B-9397-08002B2CF9AE}" pid="3" name="MSIP_Label_190ba2b7-5de7-4484-a37b-2ffba5b6743f_SetDate">
    <vt:lpwstr>2025-01-09T11:42:54Z</vt:lpwstr>
  </property>
  <property fmtid="{D5CDD505-2E9C-101B-9397-08002B2CF9AE}" pid="4" name="MSIP_Label_190ba2b7-5de7-4484-a37b-2ffba5b6743f_Method">
    <vt:lpwstr>Privileged</vt:lpwstr>
  </property>
  <property fmtid="{D5CDD505-2E9C-101B-9397-08002B2CF9AE}" pid="5" name="MSIP_Label_190ba2b7-5de7-4484-a37b-2ffba5b6743f_Name">
    <vt:lpwstr>Public</vt:lpwstr>
  </property>
  <property fmtid="{D5CDD505-2E9C-101B-9397-08002B2CF9AE}" pid="6" name="MSIP_Label_190ba2b7-5de7-4484-a37b-2ffba5b6743f_SiteId">
    <vt:lpwstr>550beeb3-6a3d-4646-a111-f89d0177792e</vt:lpwstr>
  </property>
  <property fmtid="{D5CDD505-2E9C-101B-9397-08002B2CF9AE}" pid="7" name="MSIP_Label_190ba2b7-5de7-4484-a37b-2ffba5b6743f_ActionId">
    <vt:lpwstr>31cadaed-87d2-4e9d-b9d7-ab70c42d3c50</vt:lpwstr>
  </property>
  <property fmtid="{D5CDD505-2E9C-101B-9397-08002B2CF9AE}" pid="8" name="MSIP_Label_190ba2b7-5de7-4484-a37b-2ffba5b6743f_ContentBits">
    <vt:lpwstr>2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PUBLIC</vt:lpwstr>
  </property>
  <property fmtid="{D5CDD505-2E9C-101B-9397-08002B2CF9AE}" pid="11" name="ContentTypeId">
    <vt:lpwstr>0x0101005392FCBF87D49B42A292C3CE9A4D3B76</vt:lpwstr>
  </property>
</Properties>
</file>